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1" r:id="rId3"/>
    <p:sldId id="282" r:id="rId4"/>
    <p:sldId id="256" r:id="rId5"/>
    <p:sldId id="259" r:id="rId6"/>
    <p:sldId id="264" r:id="rId7"/>
    <p:sldId id="278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D31"/>
    <a:srgbClr val="FF2F92"/>
    <a:srgbClr val="BA7B7B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D952AC-4CF4-AF42-B343-32540C76FC7E}" v="11" dt="2020-02-22T20:54:42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970"/>
    <p:restoredTop sz="93720"/>
  </p:normalViewPr>
  <p:slideViewPr>
    <p:cSldViewPr snapToGrid="0" snapToObjects="1">
      <p:cViewPr varScale="1">
        <p:scale>
          <a:sx n="48" d="100"/>
          <a:sy n="48" d="100"/>
        </p:scale>
        <p:origin x="200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1AC15-4BDC-054C-828E-5A7751902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5E0FB5-E4F2-E748-B07F-FD263EF91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D7AB4C-0CA6-214C-9B4B-AF7D2F01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CDAFAB-5845-574E-8DF5-11BDA140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9B448D-88D9-9F4C-B6BF-6B2064CB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91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1B83D-FA2A-D447-8587-B86B0655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96A9C1-3E5F-EE4A-BD43-DE4C637FD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79C5D6-4884-1D47-9D71-6DDF2FF1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C96DE9-C4C6-D748-BB53-6D3B1F9B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390614-ABF6-E44D-85B5-B9C1CE16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40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71B6B9-A496-A549-911A-D854BE3A0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9CEA41-371B-A24F-8AA7-2456B51B4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680A5B-ECC5-C447-8B87-7A527429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B5287-95A2-1347-ACBE-888F3E25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10C94F-D8B3-EA4C-8DF2-6D260C6E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47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624104-9234-7940-BD17-DBE3145A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1D39C3-76D7-2A47-AD12-F871E2369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7772AA-0D9F-EE42-8977-B57A7E4B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636EB-7F08-4943-8807-C005E6A1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1FDEB2-4475-764B-B472-CB01648D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82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5B191-C818-6B46-B0E6-1C65D8C8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2D3985-8426-0449-A757-49E477795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943F2-F5BA-6147-A17D-5376E845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532FCA-957A-264D-BE16-850E1EF4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D00448-829F-144D-BA03-E59A9EAC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99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5B8B5-3AF9-F949-9DA1-F6C2E9DA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CE8ECF-A6BC-6247-BB3F-8D43C3397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D01FEC-C484-9445-A5FF-EE0A042F4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BAD586-2B7C-2342-AF50-782457D6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0344B0-C591-964D-90AC-84F06163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166A99-61D9-EC49-9C3C-D910D8B4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3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464DD2-D768-5949-A85D-2473BC36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48E811-F035-5745-AEC6-3B3F93BC9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C9A2B8-61B4-DC46-BA5E-97E156E4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AF1149-70FA-DA46-8095-41826BB4C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CC039EF-6380-2540-B624-AB96698FE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D4A52F-C7F9-3143-B0D7-48FD4785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02783B-5414-8349-94AA-7090D2A7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D10009-EE88-E441-881C-AC695D8F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45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C8434-6457-EE42-9149-D055B8E1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152B28-8E6F-9046-A84C-E2F23338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CAE5F0-9F16-4F48-A863-C6E19A22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2457F-5EBE-5F46-8819-38C8FF56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4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1E346E-5E73-4846-B287-9DA1B97B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ECFA07-EEA7-DD4B-8498-A3493C2C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7D6F22-D1B4-224E-9643-3A147A5E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08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7B459-3E5D-2B40-ADC9-16CDBC7D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C992B1-0253-8C46-9546-64DE64CA9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6FB3E0-D75D-3048-81C8-07105A6A0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807D5C-5304-674D-942F-B5B722B7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BC59EF-4EE3-6C44-BDFB-4885306B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504796-4B25-754E-BDCC-A51E8D5E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812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D343D-B0A1-DD42-AB8B-2E2A5307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74A41A-E3EC-B946-B44D-E223B621F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2D9DD0-B46D-6548-9BF8-E1B1C75D2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1B102B-7E40-9847-9CAE-A502BBB3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9182A0-FF8F-2C4E-BB8C-630AE14B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4D7C13-1F7F-FA46-9582-04386D7B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42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B914819-5485-FC49-BE46-CB0BC602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A7C25B-7FBE-6E41-A187-A615100A3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A9485-E935-D445-82B8-2985EBB6E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4ED24E-AD1B-DB43-9528-7EE6F1A6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3EE2EC-7921-7A42-B6E9-F5683B0C2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15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443" y="2969568"/>
            <a:ext cx="3888432" cy="3888432"/>
          </a:xfrm>
          <a:prstGeom prst="rect">
            <a:avLst/>
          </a:prstGeom>
          <a:solidFill>
            <a:srgbClr val="E02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50451" y="3174359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RESTITUTION ENQUETES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8443" y="4342468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Unité d’enseignement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4.3</a:t>
            </a:r>
          </a:p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0451" y="6423253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itchFamily="34" charset="0"/>
                <a:cs typeface="Arial" pitchFamily="34" charset="0"/>
              </a:rPr>
              <a:t>Février 2019</a:t>
            </a:r>
          </a:p>
        </p:txBody>
      </p:sp>
      <p:pic>
        <p:nvPicPr>
          <p:cNvPr id="10" name="Image 9" descr="Logo_Signature_CS5 (2) PARTOUT OU VOUS AVEZ BESOIN DE NOU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2200" y="0"/>
            <a:ext cx="22098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3D0E5-8785-C340-B60E-401218EEFCCA}"/>
              </a:ext>
            </a:extLst>
          </p:cNvPr>
          <p:cNvSpPr txBox="1"/>
          <p:nvPr/>
        </p:nvSpPr>
        <p:spPr>
          <a:xfrm>
            <a:off x="1216266" y="5308567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Mr CAVALIERI Frédéric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71AF991-0F26-7A45-9C17-A2AFA3183BC4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51CB218-6F4C-1942-AC7C-16A9D6031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BAD1F5A-B19B-2F41-A2E1-6D00A89F5238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ABB3A5-B7C0-D842-97D0-15AE5EA790F8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D46C1D0-FF54-5146-9BA2-E5349E103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210" y="2126075"/>
            <a:ext cx="6811184" cy="20965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014B31-57C5-DA41-B690-78B496049571}"/>
              </a:ext>
            </a:extLst>
          </p:cNvPr>
          <p:cNvSpPr/>
          <p:nvPr/>
        </p:nvSpPr>
        <p:spPr>
          <a:xfrm>
            <a:off x="2899640" y="1180101"/>
            <a:ext cx="2590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GROUPE</a:t>
            </a:r>
          </a:p>
        </p:txBody>
      </p:sp>
    </p:spTree>
    <p:extLst>
      <p:ext uri="{BB962C8B-B14F-4D97-AF65-F5344CB8AC3E}">
        <p14:creationId xmlns:p14="http://schemas.microsoft.com/office/powerpoint/2010/main" val="287399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443" y="2969568"/>
            <a:ext cx="3888432" cy="3888432"/>
          </a:xfrm>
          <a:prstGeom prst="rect">
            <a:avLst/>
          </a:prstGeom>
          <a:solidFill>
            <a:srgbClr val="E02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50451" y="3174359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RESTITUTION ENQUETES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8443" y="4342468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Unité d’enseignement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4.3</a:t>
            </a:r>
          </a:p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0451" y="6423253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itchFamily="34" charset="0"/>
                <a:cs typeface="Arial" pitchFamily="34" charset="0"/>
              </a:rPr>
              <a:t>Février 2019</a:t>
            </a:r>
          </a:p>
        </p:txBody>
      </p:sp>
      <p:pic>
        <p:nvPicPr>
          <p:cNvPr id="10" name="Image 9" descr="Logo_Signature_CS5 (2) PARTOUT OU VOUS AVEZ BESOIN DE NOU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2200" y="0"/>
            <a:ext cx="22098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3D0E5-8785-C340-B60E-401218EEFCCA}"/>
              </a:ext>
            </a:extLst>
          </p:cNvPr>
          <p:cNvSpPr txBox="1"/>
          <p:nvPr/>
        </p:nvSpPr>
        <p:spPr>
          <a:xfrm>
            <a:off x="1216266" y="5308567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Mr CAVALIERI Frédéric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71AF991-0F26-7A45-9C17-A2AFA3183BC4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51CB218-6F4C-1942-AC7C-16A9D6031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BAD1F5A-B19B-2F41-A2E1-6D00A89F5238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ABB3A5-B7C0-D842-97D0-15AE5EA790F8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3AB621A5-26C4-534D-936A-44577AC85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48" y="1232511"/>
            <a:ext cx="3247024" cy="38836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B1A211-BFCE-7449-936D-53FDCFF05707}"/>
              </a:ext>
            </a:extLst>
          </p:cNvPr>
          <p:cNvSpPr/>
          <p:nvPr/>
        </p:nvSpPr>
        <p:spPr>
          <a:xfrm>
            <a:off x="3137995" y="1545307"/>
            <a:ext cx="2590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GROUPE</a:t>
            </a:r>
          </a:p>
        </p:txBody>
      </p:sp>
    </p:spTree>
    <p:extLst>
      <p:ext uri="{BB962C8B-B14F-4D97-AF65-F5344CB8AC3E}">
        <p14:creationId xmlns:p14="http://schemas.microsoft.com/office/powerpoint/2010/main" val="62491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443" y="2969568"/>
            <a:ext cx="3888432" cy="3888432"/>
          </a:xfrm>
          <a:prstGeom prst="rect">
            <a:avLst/>
          </a:prstGeom>
          <a:solidFill>
            <a:srgbClr val="E02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50451" y="3174359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RESTITUTION ENQUETES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8443" y="4342468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Unité d’enseignement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4.3</a:t>
            </a:r>
          </a:p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0451" y="6423253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itchFamily="34" charset="0"/>
                <a:cs typeface="Arial" pitchFamily="34" charset="0"/>
              </a:rPr>
              <a:t>Février 2019</a:t>
            </a:r>
          </a:p>
        </p:txBody>
      </p:sp>
      <p:pic>
        <p:nvPicPr>
          <p:cNvPr id="10" name="Image 9" descr="Logo_Signature_CS5 (2) PARTOUT OU VOUS AVEZ BESOIN DE NOU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2200" y="0"/>
            <a:ext cx="22098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3D0E5-8785-C340-B60E-401218EEFCCA}"/>
              </a:ext>
            </a:extLst>
          </p:cNvPr>
          <p:cNvSpPr txBox="1"/>
          <p:nvPr/>
        </p:nvSpPr>
        <p:spPr>
          <a:xfrm>
            <a:off x="1216266" y="5308567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Mr CAVALIERI Frédéric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71AF991-0F26-7A45-9C17-A2AFA3183BC4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51CB218-6F4C-1942-AC7C-16A9D6031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BAD1F5A-B19B-2F41-A2E1-6D00A89F5238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ABB3A5-B7C0-D842-97D0-15AE5EA790F8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07B6E7B-52A1-BD43-B70D-A20F4FAF4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21" t="10709" b="10482"/>
          <a:stretch/>
        </p:blipFill>
        <p:spPr>
          <a:xfrm>
            <a:off x="4931362" y="2388662"/>
            <a:ext cx="6810187" cy="23846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B55EC2-57C6-A146-9862-AD3D17A52322}"/>
              </a:ext>
            </a:extLst>
          </p:cNvPr>
          <p:cNvSpPr/>
          <p:nvPr/>
        </p:nvSpPr>
        <p:spPr>
          <a:xfrm>
            <a:off x="3505547" y="1518657"/>
            <a:ext cx="2590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GROUPE</a:t>
            </a:r>
          </a:p>
        </p:txBody>
      </p:sp>
    </p:spTree>
    <p:extLst>
      <p:ext uri="{BB962C8B-B14F-4D97-AF65-F5344CB8AC3E}">
        <p14:creationId xmlns:p14="http://schemas.microsoft.com/office/powerpoint/2010/main" val="241721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128B8-0D4E-C049-B2F6-14C869A18C29}"/>
              </a:ext>
            </a:extLst>
          </p:cNvPr>
          <p:cNvSpPr/>
          <p:nvPr/>
        </p:nvSpPr>
        <p:spPr>
          <a:xfrm>
            <a:off x="1200110" y="2522626"/>
            <a:ext cx="999517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RESTITUTIONS ENQUETES</a:t>
            </a:r>
            <a:endParaRPr lang="fr-FR" sz="72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53F964-C91C-4041-AE04-4A7F1A2C0A62}"/>
              </a:ext>
            </a:extLst>
          </p:cNvPr>
          <p:cNvSpPr txBox="1"/>
          <p:nvPr/>
        </p:nvSpPr>
        <p:spPr>
          <a:xfrm>
            <a:off x="4488538" y="2116163"/>
            <a:ext cx="35800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/>
              <a:t>POLE PASS PRESENT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D3ACED-0FB5-AC4C-BC77-1F1E6FC53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8386E4-EA8E-A740-9952-9592568B4143}"/>
              </a:ext>
            </a:extLst>
          </p:cNvPr>
          <p:cNvSpPr txBox="1"/>
          <p:nvPr/>
        </p:nvSpPr>
        <p:spPr>
          <a:xfrm>
            <a:off x="4974441" y="5046134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Mr CAVALIERI Frédéric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8EED260-8A85-4143-9AAB-66AEC7DDD183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3AFD4B-DF52-FE49-9BFC-3F16174E9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  <a:noFill/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56FA23-4756-5647-AA2C-5E961FE0D266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D52098-0F73-154E-AB0D-1089B117768B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010EE60-4862-C948-ACE7-447F6CC4E0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45534">
            <a:off x="351926" y="1175257"/>
            <a:ext cx="2250240" cy="14838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F4C370-1064-8543-9B8C-8131E888B7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220150">
            <a:off x="9564155" y="570395"/>
            <a:ext cx="2250240" cy="14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2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128B8-0D4E-C049-B2F6-14C869A18C29}"/>
              </a:ext>
            </a:extLst>
          </p:cNvPr>
          <p:cNvSpPr/>
          <p:nvPr/>
        </p:nvSpPr>
        <p:spPr>
          <a:xfrm>
            <a:off x="2591676" y="2321004"/>
            <a:ext cx="7008650" cy="22159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3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138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CBBBC9-04B2-A844-9E4C-19DAF5E12E14}"/>
              </a:ext>
            </a:extLst>
          </p:cNvPr>
          <p:cNvSpPr txBox="1"/>
          <p:nvPr/>
        </p:nvSpPr>
        <p:spPr>
          <a:xfrm>
            <a:off x="3421002" y="1821016"/>
            <a:ext cx="534999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TPG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visites et </a:t>
            </a:r>
            <a:r>
              <a:rPr lang="fr-FR" sz="3200" dirty="0" err="1"/>
              <a:t>enquetes</a:t>
            </a:r>
            <a:endParaRPr lang="fr-FR" sz="3200" dirty="0"/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Conclusion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53F964-C91C-4041-AE04-4A7F1A2C0A62}"/>
              </a:ext>
            </a:extLst>
          </p:cNvPr>
          <p:cNvSpPr txBox="1"/>
          <p:nvPr/>
        </p:nvSpPr>
        <p:spPr>
          <a:xfrm>
            <a:off x="5434599" y="1097759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PLAN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3973AB-9B74-0343-8222-CD3F3754B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FCF9E21-910F-9347-B479-FD8CC17D1F16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CFA636E-44E8-DC4A-8EE3-0D121AEF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EBA3143-AA80-2749-B8F5-27547DD618C2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B45877-3F8F-F943-AB3D-AD783C9FC985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60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569 -0.4136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90CBF9-B17A-994D-8E9F-96B749A3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592509D-8B95-7B4B-A43F-228B192F0ECD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9EEF5C8-645F-5C4E-8581-3FF435511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5080769-25DF-2F43-857B-03113DF4A2BD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334B-4D02-7744-9849-2E0991A797D0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49783AF-6726-B849-8EF7-FABB2BA758BD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 +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F266CC-AECA-FD45-A5A2-941282510506}"/>
              </a:ext>
            </a:extLst>
          </p:cNvPr>
          <p:cNvSpPr txBox="1"/>
          <p:nvPr/>
        </p:nvSpPr>
        <p:spPr>
          <a:xfrm>
            <a:off x="1324134" y="3108877"/>
            <a:ext cx="89519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pole </a:t>
            </a:r>
            <a:r>
              <a:rPr lang="fr-FR" sz="2800" b="1" dirty="0">
                <a:solidFill>
                  <a:srgbClr val="C00000"/>
                </a:solidFill>
              </a:rPr>
              <a:t>P.A.S.S</a:t>
            </a:r>
            <a:r>
              <a:rPr lang="fr-FR" sz="2800" b="1" dirty="0"/>
              <a:t> </a:t>
            </a:r>
            <a:r>
              <a:rPr lang="fr-FR" sz="2800" dirty="0"/>
              <a:t>reste à votre disposition, afin de répondre à vos questions formulées par mail, ou oralement.</a:t>
            </a:r>
          </a:p>
          <a:p>
            <a:pPr algn="ctr"/>
            <a:endParaRPr lang="fr-FR" sz="2800" dirty="0"/>
          </a:p>
          <a:p>
            <a:pPr algn="ctr"/>
            <a:r>
              <a:rPr lang="fr-FR" sz="2800" dirty="0"/>
              <a:t>En entendant,…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540C99-0D6B-B242-BF1A-63BA9692C1AB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6D9F01-B9B1-4B49-BCCC-8462488B7CBA}"/>
              </a:ext>
            </a:extLst>
          </p:cNvPr>
          <p:cNvSpPr txBox="1"/>
          <p:nvPr/>
        </p:nvSpPr>
        <p:spPr>
          <a:xfrm>
            <a:off x="3614057" y="1959429"/>
            <a:ext cx="2369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Pour conclure, </a:t>
            </a:r>
          </a:p>
        </p:txBody>
      </p:sp>
    </p:spTree>
    <p:extLst>
      <p:ext uri="{BB962C8B-B14F-4D97-AF65-F5344CB8AC3E}">
        <p14:creationId xmlns:p14="http://schemas.microsoft.com/office/powerpoint/2010/main" val="260886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128B8-0D4E-C049-B2F6-14C869A18C29}"/>
              </a:ext>
            </a:extLst>
          </p:cNvPr>
          <p:cNvSpPr/>
          <p:nvPr/>
        </p:nvSpPr>
        <p:spPr>
          <a:xfrm>
            <a:off x="3507855" y="2321004"/>
            <a:ext cx="5176289" cy="22159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3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AFGSU</a:t>
            </a:r>
            <a:endParaRPr lang="fr-FR" sz="138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53F964-C91C-4041-AE04-4A7F1A2C0A62}"/>
              </a:ext>
            </a:extLst>
          </p:cNvPr>
          <p:cNvSpPr txBox="1"/>
          <p:nvPr/>
        </p:nvSpPr>
        <p:spPr>
          <a:xfrm>
            <a:off x="5008201" y="1236133"/>
            <a:ext cx="2157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UE 4.3 S4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D3ACED-0FB5-AC4C-BC77-1F1E6FC53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8386E4-EA8E-A740-9952-9592568B4143}"/>
              </a:ext>
            </a:extLst>
          </p:cNvPr>
          <p:cNvSpPr txBox="1"/>
          <p:nvPr/>
        </p:nvSpPr>
        <p:spPr>
          <a:xfrm>
            <a:off x="4974441" y="5046134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Mr CAVALIERI Frédéric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8EED260-8A85-4143-9AAB-66AEC7DDD183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3AFD4B-DF52-FE49-9BFC-3F16174E9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56FA23-4756-5647-AA2C-5E961FE0D266}"/>
                </a:ext>
              </a:extLst>
            </p:cNvPr>
            <p:cNvSpPr txBox="1"/>
            <p:nvPr/>
          </p:nvSpPr>
          <p:spPr>
            <a:xfrm>
              <a:off x="9482220" y="6583102"/>
              <a:ext cx="18598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en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ANTE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D52098-0F73-154E-AB0D-1089B117768B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357F4AC-672B-6645-8390-F81D6F479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866900"/>
            <a:ext cx="6096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0A8C6C7A-8831-7843-9760-2AFA9EE8CD2A}" vid="{534123EE-712C-DA4E-8AEC-7CC20FF6A1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5705</TotalTime>
  <Words>219</Words>
  <Application>Microsoft Macintosh PowerPoint</Application>
  <PresentationFormat>Grand écran</PresentationFormat>
  <Paragraphs>61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cavalieri</dc:creator>
  <cp:lastModifiedBy>frederic cavalieri</cp:lastModifiedBy>
  <cp:revision>12</cp:revision>
  <dcterms:created xsi:type="dcterms:W3CDTF">2019-07-10T08:32:38Z</dcterms:created>
  <dcterms:modified xsi:type="dcterms:W3CDTF">2020-02-22T20:55:09Z</dcterms:modified>
</cp:coreProperties>
</file>